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67" r:id="rId2"/>
    <p:sldId id="268" r:id="rId3"/>
    <p:sldId id="269" r:id="rId4"/>
    <p:sldId id="270" r:id="rId5"/>
    <p:sldId id="274" r:id="rId6"/>
    <p:sldId id="289" r:id="rId7"/>
    <p:sldId id="271" r:id="rId8"/>
    <p:sldId id="272" r:id="rId9"/>
    <p:sldId id="273" r:id="rId10"/>
    <p:sldId id="275" r:id="rId11"/>
    <p:sldId id="276" r:id="rId12"/>
    <p:sldId id="278" r:id="rId13"/>
    <p:sldId id="280" r:id="rId14"/>
    <p:sldId id="281" r:id="rId15"/>
    <p:sldId id="282" r:id="rId16"/>
    <p:sldId id="283" r:id="rId17"/>
    <p:sldId id="292" r:id="rId18"/>
    <p:sldId id="284" r:id="rId19"/>
    <p:sldId id="285" r:id="rId20"/>
    <p:sldId id="286" r:id="rId21"/>
    <p:sldId id="287" r:id="rId22"/>
    <p:sldId id="288" r:id="rId23"/>
    <p:sldId id="290" r:id="rId24"/>
    <p:sldId id="291" r:id="rId25"/>
  </p:sldIdLst>
  <p:sldSz cx="9144000" cy="6858000" type="letter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2784" autoAdjust="0"/>
  </p:normalViewPr>
  <p:slideViewPr>
    <p:cSldViewPr snapToGrid="0">
      <p:cViewPr varScale="1">
        <p:scale>
          <a:sx n="92" d="100"/>
          <a:sy n="92" d="100"/>
        </p:scale>
        <p:origin x="-8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0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8474" cy="466725"/>
          </a:xfrm>
          <a:prstGeom prst="rect">
            <a:avLst/>
          </a:prstGeom>
        </p:spPr>
        <p:txBody>
          <a:bodyPr vert="horz" lIns="90973" tIns="45486" rIns="90973" bIns="454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1"/>
            <a:ext cx="3038474" cy="466725"/>
          </a:xfrm>
          <a:prstGeom prst="rect">
            <a:avLst/>
          </a:prstGeom>
        </p:spPr>
        <p:txBody>
          <a:bodyPr vert="horz" lIns="90973" tIns="45486" rIns="90973" bIns="45486" rtlCol="0"/>
          <a:lstStyle>
            <a:lvl1pPr algn="r">
              <a:defRPr sz="1200"/>
            </a:lvl1pPr>
          </a:lstStyle>
          <a:p>
            <a:fld id="{FE40232E-6283-459C-A82D-46715A7F9B77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73" tIns="45486" rIns="90973" bIns="454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1" cy="3660775"/>
          </a:xfrm>
          <a:prstGeom prst="rect">
            <a:avLst/>
          </a:prstGeom>
        </p:spPr>
        <p:txBody>
          <a:bodyPr vert="horz" lIns="90973" tIns="45486" rIns="90973" bIns="45486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474" cy="466725"/>
          </a:xfrm>
          <a:prstGeom prst="rect">
            <a:avLst/>
          </a:prstGeom>
        </p:spPr>
        <p:txBody>
          <a:bodyPr vert="horz" lIns="90973" tIns="45486" rIns="90973" bIns="454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40" y="8829675"/>
            <a:ext cx="3038474" cy="466725"/>
          </a:xfrm>
          <a:prstGeom prst="rect">
            <a:avLst/>
          </a:prstGeom>
        </p:spPr>
        <p:txBody>
          <a:bodyPr vert="horz" lIns="90973" tIns="45486" rIns="90973" bIns="45486" rtlCol="0" anchor="b"/>
          <a:lstStyle>
            <a:lvl1pPr algn="r">
              <a:defRPr sz="1200"/>
            </a:lvl1pPr>
          </a:lstStyle>
          <a:p>
            <a:fld id="{75A08C9E-4017-46D2-8A2B-0865FBBE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6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0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6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08CA1-D57D-445E-BE50-71850D67B0F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7-26 at 11.55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798"/>
            <a:ext cx="3719653" cy="4311669"/>
          </a:xfrm>
          <a:prstGeom prst="rect">
            <a:avLst/>
          </a:prstGeom>
        </p:spPr>
      </p:pic>
      <p:pic>
        <p:nvPicPr>
          <p:cNvPr id="10" name="Picture 9" descr="Screen Shot 2018-07-26 at 11.55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347" y="6331"/>
            <a:ext cx="3719653" cy="43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62" y="0"/>
            <a:ext cx="3829638" cy="4322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29638" cy="43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6-01 at 6.3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1715" cy="4318000"/>
          </a:xfrm>
          <a:prstGeom prst="rect">
            <a:avLst/>
          </a:prstGeom>
        </p:spPr>
      </p:pic>
      <p:pic>
        <p:nvPicPr>
          <p:cNvPr id="6" name="Picture 5" descr="Screen Shot 2019-06-01 at 6.3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85" y="0"/>
            <a:ext cx="3161715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3104" cy="4322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96" y="0"/>
            <a:ext cx="3563104" cy="43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91912" cy="43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12306" cy="4322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94" y="0"/>
            <a:ext cx="3612306" cy="43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91" y="0"/>
            <a:ext cx="5266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6-01 at 6.4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1998"/>
            <a:ext cx="5607050" cy="68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6-01 at 6.4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1998"/>
            <a:ext cx="5607050" cy="68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63" y="0"/>
            <a:ext cx="5181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29987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00500" cy="4318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00" y="14798"/>
            <a:ext cx="3700500" cy="43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41" y="0"/>
            <a:ext cx="528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0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47" y="0"/>
            <a:ext cx="5971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53" y="0"/>
            <a:ext cx="607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6-01 at 6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56200" cy="68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6-01 at 6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56200" cy="68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8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06559" cy="4323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41" y="0"/>
            <a:ext cx="3806559" cy="43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1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387" y="0"/>
            <a:ext cx="3801613" cy="4323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01613" cy="43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6-01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02" y="0"/>
            <a:ext cx="3657098" cy="4356100"/>
          </a:xfrm>
          <a:prstGeom prst="rect">
            <a:avLst/>
          </a:prstGeom>
        </p:spPr>
      </p:pic>
      <p:pic>
        <p:nvPicPr>
          <p:cNvPr id="6" name="Picture 5" descr="Screen Shot 2019-06-01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098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6-01 at 6.3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33800" cy="4319494"/>
          </a:xfrm>
          <a:prstGeom prst="rect">
            <a:avLst/>
          </a:prstGeom>
        </p:spPr>
      </p:pic>
      <p:pic>
        <p:nvPicPr>
          <p:cNvPr id="6" name="Picture 5" descr="Screen Shot 2019-06-01 at 6.3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3733800" cy="43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6671" cy="4324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29" y="0"/>
            <a:ext cx="4006671" cy="43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6729" cy="4320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71" y="-1"/>
            <a:ext cx="3816729" cy="43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6-01 at 6.3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70300" cy="4322129"/>
          </a:xfrm>
          <a:prstGeom prst="rect">
            <a:avLst/>
          </a:prstGeom>
        </p:spPr>
      </p:pic>
      <p:pic>
        <p:nvPicPr>
          <p:cNvPr id="5" name="Picture 4" descr="Screen Shot 2019-06-01 at 6.3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0"/>
            <a:ext cx="3670300" cy="43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1297</TotalTime>
  <Words>0</Words>
  <Application>Microsoft Office PowerPoint</Application>
  <PresentationFormat>Letter Paper (8.5x11 in)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the Redwoods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College of the Redwoods</dc:creator>
  <cp:lastModifiedBy>Callahan, Christopher</cp:lastModifiedBy>
  <cp:revision>38</cp:revision>
  <cp:lastPrinted>2018-07-29T22:41:20Z</cp:lastPrinted>
  <dcterms:created xsi:type="dcterms:W3CDTF">2018-07-19T22:05:28Z</dcterms:created>
  <dcterms:modified xsi:type="dcterms:W3CDTF">2019-06-02T01:47:15Z</dcterms:modified>
</cp:coreProperties>
</file>